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447" autoAdjust="0"/>
  </p:normalViewPr>
  <p:slideViewPr>
    <p:cSldViewPr snapToGrid="0">
      <p:cViewPr varScale="1">
        <p:scale>
          <a:sx n="118" d="100"/>
          <a:sy n="118" d="100"/>
        </p:scale>
        <p:origin x="706"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14532@outlook.com" userId="96acd8c93df5f363" providerId="LiveId" clId="{0E3D6577-4467-4E8F-8D83-96109E7CE25C}"/>
    <pc:docChg chg="modSld">
      <pc:chgData name="aakash14532@outlook.com" userId="96acd8c93df5f363" providerId="LiveId" clId="{0E3D6577-4467-4E8F-8D83-96109E7CE25C}" dt="2024-04-09T17:05:21.240" v="43" actId="20577"/>
      <pc:docMkLst>
        <pc:docMk/>
      </pc:docMkLst>
      <pc:sldChg chg="modSp mod">
        <pc:chgData name="aakash14532@outlook.com" userId="96acd8c93df5f363" providerId="LiveId" clId="{0E3D6577-4467-4E8F-8D83-96109E7CE25C}" dt="2024-04-09T17:05:21.240" v="43" actId="20577"/>
        <pc:sldMkLst>
          <pc:docMk/>
          <pc:sldMk cId="0" sldId="292"/>
        </pc:sldMkLst>
        <pc:spChg chg="mod">
          <ac:chgData name="aakash14532@outlook.com" userId="96acd8c93df5f363" providerId="LiveId" clId="{0E3D6577-4467-4E8F-8D83-96109E7CE25C}" dt="2024-04-09T17:05:21.240" v="43" actId="20577"/>
          <ac:spMkLst>
            <pc:docMk/>
            <pc:sldMk cId="0" sldId="292"/>
            <ac:spMk id="14" creationId="{43DEA4E5-E1F9-7C2B-5D82-B9EBDB357F79}"/>
          </ac:spMkLst>
        </pc:spChg>
      </pc:sldChg>
    </pc:docChg>
  </pc:docChgLst>
  <pc:docChgLst>
    <pc:chgData name="aakash14532@outlook.com" userId="96acd8c93df5f363" providerId="LiveId" clId="{C121D20C-6979-4F94-AD46-EDA65EDEC3FF}"/>
    <pc:docChg chg="modSld">
      <pc:chgData name="aakash14532@outlook.com" userId="96acd8c93df5f363" providerId="LiveId" clId="{C121D20C-6979-4F94-AD46-EDA65EDEC3FF}" dt="2024-04-09T15:07:21.360" v="10" actId="14100"/>
      <pc:docMkLst>
        <pc:docMk/>
      </pc:docMkLst>
      <pc:sldChg chg="modSp mod">
        <pc:chgData name="aakash14532@outlook.com" userId="96acd8c93df5f363" providerId="LiveId" clId="{C121D20C-6979-4F94-AD46-EDA65EDEC3FF}" dt="2024-04-09T15:07:21.360" v="10" actId="14100"/>
        <pc:sldMkLst>
          <pc:docMk/>
          <pc:sldMk cId="690875432" sldId="1292"/>
        </pc:sldMkLst>
        <pc:spChg chg="mod">
          <ac:chgData name="aakash14532@outlook.com" userId="96acd8c93df5f363" providerId="LiveId" clId="{C121D20C-6979-4F94-AD46-EDA65EDEC3FF}" dt="2024-04-09T15:06:54.344" v="5" actId="1076"/>
          <ac:spMkLst>
            <pc:docMk/>
            <pc:sldMk cId="690875432" sldId="1292"/>
            <ac:spMk id="2" creationId="{229B7586-5B6F-C8C7-E175-4BE77E8499ED}"/>
          </ac:spMkLst>
        </pc:spChg>
        <pc:picChg chg="mod">
          <ac:chgData name="aakash14532@outlook.com" userId="96acd8c93df5f363" providerId="LiveId" clId="{C121D20C-6979-4F94-AD46-EDA65EDEC3FF}" dt="2024-04-09T15:07:21.360" v="10" actId="14100"/>
          <ac:picMkLst>
            <pc:docMk/>
            <pc:sldMk cId="690875432" sldId="1292"/>
            <ac:picMk id="5" creationId="{24A4F4FE-F421-1691-7360-CDC22DF76DF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44714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Anusha RM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ID:622021243005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id="{42566B3E-F3FD-3E77-EF45-5D392E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a16="http://schemas.microsoft.com/office/drawing/2014/main" id="{87A088BE-1531-C002-64C1-A9D9EE67E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a16="http://schemas.microsoft.com/office/drawing/2014/main" id="{33FB0733-0123-2C6E-B71B-FB1554BE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3087" y="2192988"/>
            <a:ext cx="4173090"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243965" y="86835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24A4F4FE-F421-1691-7360-CDC22DF76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1" y="1229953"/>
            <a:ext cx="6926094" cy="333307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a16="http://schemas.microsoft.com/office/drawing/2014/main"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6" name="Picture 5">
            <a:extLst>
              <a:ext uri="{FF2B5EF4-FFF2-40B4-BE49-F238E27FC236}">
                <a16:creationId xmlns:a16="http://schemas.microsoft.com/office/drawing/2014/main" id="{C699BE91-B6D7-16EF-E368-26BB60A5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8" y="1105950"/>
            <a:ext cx="6695843" cy="3766412"/>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id="{309FD741-5402-7360-7740-39EFF7CF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106</TotalTime>
  <Words>1081</Words>
  <Application>Microsoft Office PowerPoint</Application>
  <PresentationFormat>On-screen Show (16:9)</PresentationFormat>
  <Paragraphs>71</Paragraphs>
  <Slides>15</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aakash14532@outlook.com</cp:lastModifiedBy>
  <cp:revision>10</cp:revision>
  <dcterms:modified xsi:type="dcterms:W3CDTF">2024-04-09T17:05:24Z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